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17104-9225-48D2-9B7A-7A9028FD69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3BAC-4A49-4803-84E2-5406693FC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3BAC-4A49-4803-84E2-5406693FC3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69F34-10E3-4C89-8F46-F6B5A5584F2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9A10-64E6-431F-B854-57D29619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IMPACTION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is defined as forceful wedging of food into the periodontium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Inquire about the nature of pain</a:t>
            </a:r>
          </a:p>
          <a:p>
            <a:endParaRPr lang="en-US" dirty="0"/>
          </a:p>
          <a:p>
            <a:r>
              <a:rPr lang="en-US" dirty="0" smtClean="0"/>
              <a:t>History of food impaction</a:t>
            </a:r>
          </a:p>
          <a:p>
            <a:endParaRPr lang="en-US" dirty="0"/>
          </a:p>
          <a:p>
            <a:r>
              <a:rPr lang="en-US" dirty="0" smtClean="0"/>
              <a:t>Visual inspection/oral examination</a:t>
            </a:r>
          </a:p>
          <a:p>
            <a:endParaRPr lang="en-US" dirty="0"/>
          </a:p>
          <a:p>
            <a:r>
              <a:rPr lang="en-US" dirty="0" smtClean="0"/>
              <a:t>Radiograph (</a:t>
            </a:r>
            <a:r>
              <a:rPr lang="en-US" dirty="0" err="1" smtClean="0"/>
              <a:t>IOPA&amp;Bite</a:t>
            </a:r>
            <a:r>
              <a:rPr lang="en-US" dirty="0" smtClean="0"/>
              <a:t> wings)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Pts description of the problem&amp;pain history</a:t>
            </a:r>
          </a:p>
          <a:p>
            <a:endParaRPr lang="en-US" dirty="0"/>
          </a:p>
          <a:p>
            <a:r>
              <a:rPr lang="en-US" dirty="0" smtClean="0"/>
              <a:t>Clinical examination</a:t>
            </a:r>
          </a:p>
          <a:p>
            <a:endParaRPr lang="en-US" dirty="0"/>
          </a:p>
          <a:p>
            <a:r>
              <a:rPr lang="en-US" dirty="0" smtClean="0"/>
              <a:t>Exclusion of pulpal involvement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D/D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Pulpitis  (Acute)</a:t>
            </a:r>
          </a:p>
          <a:p>
            <a:endParaRPr lang="en-US" dirty="0"/>
          </a:p>
          <a:p>
            <a:r>
              <a:rPr lang="en-US" dirty="0" smtClean="0"/>
              <a:t>Acute </a:t>
            </a:r>
            <a:r>
              <a:rPr lang="en-US" dirty="0" err="1" smtClean="0"/>
              <a:t>periodontitis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phase treatment</a:t>
            </a:r>
          </a:p>
          <a:p>
            <a:endParaRPr lang="en-US" dirty="0"/>
          </a:p>
          <a:p>
            <a:r>
              <a:rPr lang="en-US" dirty="0" smtClean="0"/>
              <a:t>Creating  proper proximal contact area</a:t>
            </a:r>
          </a:p>
          <a:p>
            <a:endParaRPr lang="en-US" dirty="0"/>
          </a:p>
          <a:p>
            <a:r>
              <a:rPr lang="en-US" dirty="0" smtClean="0"/>
              <a:t>Special wedging techniques  for direct restoration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PHASE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Debride with/without local anesthesia</a:t>
            </a:r>
          </a:p>
          <a:p>
            <a:endParaRPr lang="en-US" dirty="0"/>
          </a:p>
          <a:p>
            <a:r>
              <a:rPr lang="en-US" dirty="0" smtClean="0"/>
              <a:t>Motivate pts to clean the interdental area using  any appropriate methods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PROPER PROXIMAL CONTACT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Reproduce the anatomic proximal contact area and contours</a:t>
            </a:r>
          </a:p>
          <a:p>
            <a:endParaRPr lang="en-US" dirty="0"/>
          </a:p>
          <a:p>
            <a:r>
              <a:rPr lang="en-US" dirty="0" smtClean="0"/>
              <a:t>Always creating a possible tight contact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WEDGING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Piggy back wedging</a:t>
            </a:r>
          </a:p>
          <a:p>
            <a:endParaRPr lang="en-US" dirty="0"/>
          </a:p>
          <a:p>
            <a:r>
              <a:rPr lang="en-US" dirty="0" smtClean="0"/>
              <a:t>Double  wedging</a:t>
            </a:r>
          </a:p>
          <a:p>
            <a:endParaRPr lang="en-US" dirty="0"/>
          </a:p>
          <a:p>
            <a:r>
              <a:rPr lang="en-US" dirty="0" smtClean="0"/>
              <a:t>Wedge wedging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the following a possible anatomic factor responsible for food impaction?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(a)fractured restoration</a:t>
            </a:r>
          </a:p>
          <a:p>
            <a:pPr>
              <a:buNone/>
            </a:pPr>
            <a:r>
              <a:rPr lang="en-US" dirty="0" smtClean="0"/>
              <a:t>                 (b)proximal restoration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(c)faulty design crown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(d)occlusion discrepancy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distance between implant and adjacent tooth is ideal for fabrication of crown to prevent food impaction?</a:t>
            </a:r>
          </a:p>
          <a:p>
            <a:pPr>
              <a:buNone/>
            </a:pPr>
            <a:r>
              <a:rPr lang="en-US" dirty="0" smtClean="0"/>
              <a:t>                           (a)1-2mm</a:t>
            </a:r>
          </a:p>
          <a:p>
            <a:pPr>
              <a:buNone/>
            </a:pPr>
            <a:r>
              <a:rPr lang="en-US" dirty="0" smtClean="0"/>
              <a:t>                           (b)3-4mm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(c)4-5mm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(d)5-6mm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best radiological methods to diagnose interproximal carious lesion?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(a)intra oral </a:t>
            </a:r>
            <a:r>
              <a:rPr lang="en-US" dirty="0" err="1" smtClean="0"/>
              <a:t>peri</a:t>
            </a:r>
            <a:r>
              <a:rPr lang="en-US" dirty="0" smtClean="0"/>
              <a:t> apical</a:t>
            </a:r>
          </a:p>
          <a:p>
            <a:pPr>
              <a:buNone/>
            </a:pPr>
            <a:r>
              <a:rPr lang="en-US" dirty="0" smtClean="0"/>
              <a:t>                           (b)</a:t>
            </a:r>
            <a:r>
              <a:rPr lang="en-US" dirty="0" err="1" smtClean="0"/>
              <a:t>panaromic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(c)</a:t>
            </a:r>
            <a:r>
              <a:rPr lang="en-US" dirty="0" err="1" smtClean="0"/>
              <a:t>occlussal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(d)bitewing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Anatomy related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Inadequate Interproximal restoration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Prosthetic related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Implant related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the following a sign of food impaction in proximal area?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(a)plunger cusp</a:t>
            </a:r>
          </a:p>
          <a:p>
            <a:pPr>
              <a:buNone/>
            </a:pPr>
            <a:r>
              <a:rPr lang="en-US" dirty="0" smtClean="0"/>
              <a:t>                      (b)discomfort</a:t>
            </a:r>
          </a:p>
          <a:p>
            <a:pPr>
              <a:buNone/>
            </a:pPr>
            <a:r>
              <a:rPr lang="en-US" dirty="0" smtClean="0"/>
              <a:t>                      (c)halitosis</a:t>
            </a:r>
          </a:p>
          <a:p>
            <a:pPr>
              <a:buNone/>
            </a:pPr>
            <a:r>
              <a:rPr lang="en-US" dirty="0" smtClean="0"/>
              <a:t>                      (d)pain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the following a symptoms of food impaction in proximal area?</a:t>
            </a:r>
          </a:p>
          <a:p>
            <a:pPr>
              <a:buNone/>
            </a:pPr>
            <a:r>
              <a:rPr lang="en-US" dirty="0" smtClean="0"/>
              <a:t>                      (a)plunger cusp</a:t>
            </a:r>
          </a:p>
          <a:p>
            <a:pPr>
              <a:buNone/>
            </a:pPr>
            <a:r>
              <a:rPr lang="en-US" dirty="0" smtClean="0"/>
              <a:t>                      (b)food accumulation</a:t>
            </a:r>
          </a:p>
          <a:p>
            <a:pPr>
              <a:buNone/>
            </a:pPr>
            <a:r>
              <a:rPr lang="en-US" dirty="0" smtClean="0"/>
              <a:t>                      (c)bad taste</a:t>
            </a:r>
          </a:p>
          <a:p>
            <a:pPr>
              <a:buNone/>
            </a:pPr>
            <a:r>
              <a:rPr lang="en-US" dirty="0" smtClean="0"/>
              <a:t>                      (d)open proximal contact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ANATOMIC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Diastema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Tooth movement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Occlusion discrepancy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Inerdental papilla support/recession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INADEQUATE INTERPROXIMAL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Inappropriate design of marginal </a:t>
            </a:r>
          </a:p>
          <a:p>
            <a:pPr>
              <a:buNone/>
            </a:pPr>
            <a:r>
              <a:rPr lang="en-US" dirty="0" smtClean="0"/>
              <a:t>         ridge&amp;contact area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PROSHTHETIC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Proximal filling related</a:t>
            </a:r>
          </a:p>
          <a:p>
            <a:r>
              <a:rPr lang="en-US" dirty="0" smtClean="0"/>
              <a:t>Fractured restoration</a:t>
            </a:r>
          </a:p>
          <a:p>
            <a:r>
              <a:rPr lang="en-US" dirty="0" smtClean="0"/>
              <a:t>Inadequate prosthetic crown</a:t>
            </a:r>
          </a:p>
          <a:p>
            <a:r>
              <a:rPr lang="en-US" dirty="0" smtClean="0"/>
              <a:t>Faulty design impression/laboratory procedure fabrication</a:t>
            </a:r>
          </a:p>
          <a:p>
            <a:r>
              <a:rPr lang="en-US" dirty="0" smtClean="0"/>
              <a:t>Fractured of prosthesis at proximal contact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IMPLANT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distance between implant/implant &amp;adjacent tooth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Inappropriate distance between contact point &amp;alveolar bone crest(3mm for adjacent implant&amp;3-5mm for adjacent tooth -implant)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ETIOLOGY OF PAIN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on periodontal tissue(</a:t>
            </a:r>
            <a:r>
              <a:rPr lang="en-US" dirty="0" err="1" smtClean="0"/>
              <a:t>propriorecepter</a:t>
            </a:r>
            <a:r>
              <a:rPr lang="en-US" dirty="0" smtClean="0"/>
              <a:t> in PDL)</a:t>
            </a:r>
          </a:p>
          <a:p>
            <a:endParaRPr lang="en-US" dirty="0"/>
          </a:p>
          <a:p>
            <a:r>
              <a:rPr lang="en-US" dirty="0" smtClean="0"/>
              <a:t>Pulapal irritation through exposed dentinal tubules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Proximal contact may be open</a:t>
            </a:r>
          </a:p>
          <a:p>
            <a:r>
              <a:rPr lang="en-US" dirty="0" smtClean="0"/>
              <a:t>Interdental papilla flattened/absent</a:t>
            </a:r>
          </a:p>
          <a:p>
            <a:r>
              <a:rPr lang="en-US" dirty="0" smtClean="0"/>
              <a:t>Plunger cusp apparent in opposing tooth</a:t>
            </a:r>
          </a:p>
          <a:p>
            <a:r>
              <a:rPr lang="en-US" dirty="0" smtClean="0"/>
              <a:t>In compatible marginal ridges of prosthetic crown of adjacent tooth</a:t>
            </a:r>
          </a:p>
          <a:p>
            <a:r>
              <a:rPr lang="en-US" dirty="0" smtClean="0"/>
              <a:t>Food accumulation in proximal region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Discomfort </a:t>
            </a:r>
          </a:p>
          <a:p>
            <a:endParaRPr lang="en-US" dirty="0"/>
          </a:p>
          <a:p>
            <a:r>
              <a:rPr lang="en-US" dirty="0" smtClean="0"/>
              <a:t>Bad taste&amp;Halitosis</a:t>
            </a:r>
          </a:p>
          <a:p>
            <a:endParaRPr lang="en-US" dirty="0"/>
          </a:p>
          <a:p>
            <a:r>
              <a:rPr lang="en-US" dirty="0" smtClean="0"/>
              <a:t>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396</Words>
  <Application>Microsoft Office PowerPoint</Application>
  <PresentationFormat>On-screen Show (4:3)</PresentationFormat>
  <Paragraphs>121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FOOD IMPACTION</vt:lpstr>
      <vt:lpstr>ETIOLOGY</vt:lpstr>
      <vt:lpstr>ANATOMIC RELATED</vt:lpstr>
      <vt:lpstr>INADEQUATE INTERPROXIMAL RESTORATION</vt:lpstr>
      <vt:lpstr>PROSHTHETIC RELATED</vt:lpstr>
      <vt:lpstr>IMPLANT RELATED</vt:lpstr>
      <vt:lpstr>POSSIBLE ETIOLOGY OF PAIN </vt:lpstr>
      <vt:lpstr>SIGNS</vt:lpstr>
      <vt:lpstr>SYMPTOMES</vt:lpstr>
      <vt:lpstr>INVESTIGATION</vt:lpstr>
      <vt:lpstr>DIAGNOSIS</vt:lpstr>
      <vt:lpstr>D/D</vt:lpstr>
      <vt:lpstr>TREATMENT</vt:lpstr>
      <vt:lpstr>ACUTE PHASE TREATMENT</vt:lpstr>
      <vt:lpstr>CREATING PROPER PROXIMAL CONTACT AREA</vt:lpstr>
      <vt:lpstr>SPECIAL WEDGING TECHNIQUES</vt:lpstr>
      <vt:lpstr>MCQ-1</vt:lpstr>
      <vt:lpstr>MCQ-2</vt:lpstr>
      <vt:lpstr>MCQ -3</vt:lpstr>
      <vt:lpstr>MCQ-4</vt:lpstr>
      <vt:lpstr>MCQ-5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IMPACTION</dc:title>
  <dc:creator>a</dc:creator>
  <cp:lastModifiedBy>VIVEKK36</cp:lastModifiedBy>
  <cp:revision>9</cp:revision>
  <dcterms:created xsi:type="dcterms:W3CDTF">2014-11-03T00:13:25Z</dcterms:created>
  <dcterms:modified xsi:type="dcterms:W3CDTF">2014-11-11T07:38:56Z</dcterms:modified>
</cp:coreProperties>
</file>